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67" r:id="rId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90" r:id="rId26"/>
    <p:sldLayoutId id="2147483691" r:id="rId27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D031-FF37-9EED-BE22-30A39D951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70" y="936308"/>
            <a:ext cx="5434400" cy="763600"/>
          </a:xfrm>
        </p:spPr>
        <p:txBody>
          <a:bodyPr/>
          <a:lstStyle/>
          <a:p>
            <a:r>
              <a:rPr lang="en-US" dirty="0"/>
              <a:t>Vest audio-based add-on</a:t>
            </a:r>
          </a:p>
        </p:txBody>
      </p:sp>
      <p:pic>
        <p:nvPicPr>
          <p:cNvPr id="4" name="Picture 3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B210B2E2-A1D6-05FC-C31B-068F0411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60" y="1699909"/>
            <a:ext cx="2763165" cy="4530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972C73-6E34-97C5-65BF-BF753EEC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825" y="1699908"/>
            <a:ext cx="2764774" cy="45307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522AF79-EC20-5B32-3004-E0F38789C121}"/>
              </a:ext>
            </a:extLst>
          </p:cNvPr>
          <p:cNvSpPr txBox="1">
            <a:spLocks/>
          </p:cNvSpPr>
          <p:nvPr/>
        </p:nvSpPr>
        <p:spPr>
          <a:xfrm>
            <a:off x="6463632" y="936308"/>
            <a:ext cx="5647817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Intelligent proximity grenade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5DDC51-A0E8-D5F7-1EEC-94E3382E56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40" y="1699908"/>
            <a:ext cx="3058160" cy="458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81410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Vest audio-based add-on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37</cp:revision>
  <dcterms:created xsi:type="dcterms:W3CDTF">2025-11-14T14:19:32Z</dcterms:created>
  <dcterms:modified xsi:type="dcterms:W3CDTF">2025-11-16T08:25:15Z</dcterms:modified>
</cp:coreProperties>
</file>

<file path=docProps/thumbnail.jpeg>
</file>